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13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23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66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61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5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9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5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9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5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00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5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0F6D-8F51-4550-8099-6C37C0D63607}" type="datetimeFigureOut">
              <a:rPr lang="fr-FR" smtClean="0"/>
              <a:t>14/11/2012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6AAB-ADC1-4EE8-8B5A-14B0B207E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9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bpedia.org/page/Symphony_No._1_(Brahms)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747476" y="2701725"/>
            <a:ext cx="1368152" cy="13681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MUSICAL WORK</a:t>
            </a:r>
          </a:p>
          <a:p>
            <a:pPr algn="ctr"/>
            <a:r>
              <a:rPr lang="fr-FR" sz="1200" dirty="0" smtClean="0"/>
              <a:t>Symphonie </a:t>
            </a:r>
            <a:r>
              <a:rPr lang="fr-FR" sz="1200" dirty="0"/>
              <a:t>n°1 op </a:t>
            </a:r>
            <a:r>
              <a:rPr lang="fr-FR" sz="1200" dirty="0" smtClean="0"/>
              <a:t>68, by Johannes Brahms</a:t>
            </a:r>
            <a:endParaRPr lang="fr-FR" sz="1200" dirty="0"/>
          </a:p>
        </p:txBody>
      </p:sp>
      <p:sp>
        <p:nvSpPr>
          <p:cNvPr id="5" name="Ellipse 4"/>
          <p:cNvSpPr/>
          <p:nvPr/>
        </p:nvSpPr>
        <p:spPr>
          <a:xfrm>
            <a:off x="1763688" y="4581128"/>
            <a:ext cx="1440160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dk1"/>
                </a:solidFill>
              </a:rPr>
              <a:t>EVENT</a:t>
            </a:r>
          </a:p>
          <a:p>
            <a:pPr algn="ctr"/>
            <a:r>
              <a:rPr lang="fr-FR" sz="1200" dirty="0">
                <a:solidFill>
                  <a:schemeClr val="dk1"/>
                </a:solidFill>
              </a:rPr>
              <a:t>13th of April 2012 performance</a:t>
            </a:r>
          </a:p>
        </p:txBody>
      </p:sp>
      <p:sp>
        <p:nvSpPr>
          <p:cNvPr id="6" name="Ellipse 5"/>
          <p:cNvSpPr/>
          <p:nvPr/>
        </p:nvSpPr>
        <p:spPr>
          <a:xfrm>
            <a:off x="5796136" y="4581128"/>
            <a:ext cx="1440160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dk1"/>
                </a:solidFill>
              </a:rPr>
              <a:t>EVENT</a:t>
            </a:r>
          </a:p>
          <a:p>
            <a:pPr algn="ctr"/>
            <a:r>
              <a:rPr lang="fr-FR" sz="1200" dirty="0">
                <a:solidFill>
                  <a:schemeClr val="dk1"/>
                </a:solidFill>
              </a:rPr>
              <a:t>1994 performance</a:t>
            </a:r>
          </a:p>
        </p:txBody>
      </p:sp>
      <p:sp>
        <p:nvSpPr>
          <p:cNvPr id="7" name="Ellipse 6"/>
          <p:cNvSpPr/>
          <p:nvPr/>
        </p:nvSpPr>
        <p:spPr>
          <a:xfrm>
            <a:off x="3851920" y="4581128"/>
            <a:ext cx="1440160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dk1"/>
                </a:solidFill>
              </a:rPr>
              <a:t>EVENT</a:t>
            </a:r>
          </a:p>
          <a:p>
            <a:pPr algn="ctr"/>
            <a:r>
              <a:rPr lang="fr-FR" sz="1200" dirty="0">
                <a:solidFill>
                  <a:schemeClr val="dk1"/>
                </a:solidFill>
              </a:rPr>
              <a:t>9th of May 2000</a:t>
            </a:r>
          </a:p>
          <a:p>
            <a:pPr algn="ctr"/>
            <a:r>
              <a:rPr lang="fr-FR" sz="1200" dirty="0">
                <a:solidFill>
                  <a:schemeClr val="dk1"/>
                </a:solidFill>
              </a:rPr>
              <a:t>performance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5949280"/>
            <a:ext cx="1368152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Audio </a:t>
            </a:r>
            <a:r>
              <a:rPr lang="fr-FR" sz="1200" dirty="0" err="1"/>
              <a:t>recording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3851920" y="5949280"/>
            <a:ext cx="1368152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Video</a:t>
            </a:r>
            <a:endParaRPr lang="fr-FR" sz="1200" dirty="0"/>
          </a:p>
          <a:p>
            <a:pPr algn="ctr"/>
            <a:r>
              <a:rPr lang="fr-FR" sz="1200" dirty="0" err="1"/>
              <a:t>recording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6804248" y="5912710"/>
            <a:ext cx="1368152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CD</a:t>
            </a:r>
          </a:p>
          <a:p>
            <a:pPr algn="ctr"/>
            <a:r>
              <a:rPr lang="fr-FR" sz="1200" dirty="0" err="1"/>
              <a:t>recording</a:t>
            </a:r>
            <a:endParaRPr lang="fr-FR" sz="1200" dirty="0"/>
          </a:p>
        </p:txBody>
      </p:sp>
      <p:cxnSp>
        <p:nvCxnSpPr>
          <p:cNvPr id="13" name="Connecteur droit avec flèche 12"/>
          <p:cNvCxnSpPr>
            <a:stCxn id="9" idx="0"/>
            <a:endCxn id="5" idx="3"/>
          </p:cNvCxnSpPr>
          <p:nvPr/>
        </p:nvCxnSpPr>
        <p:spPr>
          <a:xfrm flipV="1">
            <a:off x="1367644" y="5318680"/>
            <a:ext cx="606951" cy="63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0"/>
            <a:endCxn id="7" idx="4"/>
          </p:cNvCxnSpPr>
          <p:nvPr/>
        </p:nvCxnSpPr>
        <p:spPr>
          <a:xfrm flipV="1">
            <a:off x="4535996" y="5445224"/>
            <a:ext cx="36004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1" idx="0"/>
            <a:endCxn id="6" idx="5"/>
          </p:cNvCxnSpPr>
          <p:nvPr/>
        </p:nvCxnSpPr>
        <p:spPr>
          <a:xfrm flipH="1" flipV="1">
            <a:off x="7025389" y="5318680"/>
            <a:ext cx="462935" cy="5940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320179" y="5534315"/>
            <a:ext cx="2076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</a:t>
            </a:r>
            <a:r>
              <a:rPr lang="fr-FR" sz="1200" dirty="0" err="1" smtClean="0"/>
              <a:t>dm:IsRepresentationOf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619672" y="5528265"/>
            <a:ext cx="2076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</a:t>
            </a:r>
            <a:r>
              <a:rPr lang="fr-FR" sz="1200" dirty="0" err="1" smtClean="0"/>
              <a:t>dm:IsRepresentationOf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553998" y="5589240"/>
            <a:ext cx="2076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edm:IsRepresentationOf</a:t>
            </a:r>
            <a:endParaRPr lang="fr-FR" sz="1200" dirty="0"/>
          </a:p>
        </p:txBody>
      </p:sp>
      <p:cxnSp>
        <p:nvCxnSpPr>
          <p:cNvPr id="21" name="Connecteur droit avec flèche 20"/>
          <p:cNvCxnSpPr>
            <a:stCxn id="6" idx="0"/>
            <a:endCxn id="4" idx="5"/>
          </p:cNvCxnSpPr>
          <p:nvPr/>
        </p:nvCxnSpPr>
        <p:spPr>
          <a:xfrm flipH="1" flipV="1">
            <a:off x="4915267" y="3869516"/>
            <a:ext cx="1600949" cy="7116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7" idx="0"/>
            <a:endCxn id="4" idx="4"/>
          </p:cNvCxnSpPr>
          <p:nvPr/>
        </p:nvCxnSpPr>
        <p:spPr>
          <a:xfrm flipH="1" flipV="1">
            <a:off x="4431552" y="4069877"/>
            <a:ext cx="140448" cy="5112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5" idx="0"/>
            <a:endCxn id="4" idx="3"/>
          </p:cNvCxnSpPr>
          <p:nvPr/>
        </p:nvCxnSpPr>
        <p:spPr>
          <a:xfrm flipV="1">
            <a:off x="2483768" y="3869516"/>
            <a:ext cx="1464069" cy="7116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974595" y="4056479"/>
            <a:ext cx="1410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edm:incorporates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6016577" y="4194978"/>
            <a:ext cx="1473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edm:incorporates</a:t>
            </a:r>
            <a:endParaRPr lang="fr-FR" sz="1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014127" y="4285565"/>
            <a:ext cx="1833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</a:t>
            </a:r>
            <a:r>
              <a:rPr lang="fr-FR" sz="1200" dirty="0" err="1" smtClean="0"/>
              <a:t>dm:incorporates</a:t>
            </a:r>
            <a:endParaRPr lang="fr-FR" sz="1200" dirty="0"/>
          </a:p>
        </p:txBody>
      </p:sp>
      <p:sp>
        <p:nvSpPr>
          <p:cNvPr id="31" name="Ellipse 30"/>
          <p:cNvSpPr/>
          <p:nvPr/>
        </p:nvSpPr>
        <p:spPr>
          <a:xfrm>
            <a:off x="7489583" y="2708920"/>
            <a:ext cx="1368152" cy="136815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Symphonie </a:t>
            </a:r>
            <a:r>
              <a:rPr lang="fr-FR" sz="1200" dirty="0"/>
              <a:t>n°1 op </a:t>
            </a:r>
            <a:r>
              <a:rPr lang="fr-FR" sz="1200" dirty="0" smtClean="0"/>
              <a:t>68, by Johannes Brahms</a:t>
            </a:r>
          </a:p>
          <a:p>
            <a:pPr algn="ctr"/>
            <a:r>
              <a:rPr lang="fr-FR" sz="1200" dirty="0" err="1" smtClean="0"/>
              <a:t>DBPedia</a:t>
            </a:r>
            <a:endParaRPr lang="fr-FR" sz="1200" dirty="0"/>
          </a:p>
        </p:txBody>
      </p:sp>
      <p:cxnSp>
        <p:nvCxnSpPr>
          <p:cNvPr id="32" name="Connecteur droit avec flèche 31"/>
          <p:cNvCxnSpPr>
            <a:stCxn id="4" idx="6"/>
            <a:endCxn id="31" idx="2"/>
          </p:cNvCxnSpPr>
          <p:nvPr/>
        </p:nvCxnSpPr>
        <p:spPr>
          <a:xfrm>
            <a:off x="5115628" y="3385801"/>
            <a:ext cx="2373955" cy="71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847173" y="3347700"/>
            <a:ext cx="948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owl:SameAs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825252" y="4005064"/>
            <a:ext cx="24272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hlinkClick r:id="rId2"/>
              </a:rPr>
              <a:t>http://dbpedia.org/page/Symphony_No._1_(Brahms)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97044" y="771016"/>
            <a:ext cx="1918697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Extract</a:t>
            </a:r>
            <a:r>
              <a:rPr lang="fr-FR" sz="1200" dirty="0"/>
              <a:t> of Score, 1984 </a:t>
            </a:r>
            <a:r>
              <a:rPr lang="fr-FR" sz="1200" dirty="0" err="1"/>
              <a:t>ed</a:t>
            </a:r>
            <a:r>
              <a:rPr lang="fr-FR" sz="1200" dirty="0"/>
              <a:t>. by </a:t>
            </a:r>
            <a:r>
              <a:rPr lang="fr-FR" sz="1200" dirty="0" err="1"/>
              <a:t>Breitkopf</a:t>
            </a:r>
            <a:r>
              <a:rPr lang="fr-FR" sz="1200" dirty="0"/>
              <a:t> &amp; </a:t>
            </a:r>
            <a:r>
              <a:rPr lang="fr-FR" sz="1200" dirty="0" err="1"/>
              <a:t>Härtel</a:t>
            </a:r>
            <a:endParaRPr lang="fr-FR" sz="1200" dirty="0"/>
          </a:p>
        </p:txBody>
      </p:sp>
      <p:cxnSp>
        <p:nvCxnSpPr>
          <p:cNvPr id="38" name="Connecteur droit avec flèche 37"/>
          <p:cNvCxnSpPr>
            <a:stCxn id="37" idx="2"/>
            <a:endCxn id="4" idx="0"/>
          </p:cNvCxnSpPr>
          <p:nvPr/>
        </p:nvCxnSpPr>
        <p:spPr>
          <a:xfrm flipH="1">
            <a:off x="4431552" y="1635112"/>
            <a:ext cx="324841" cy="10666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593972" y="2016715"/>
            <a:ext cx="1608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edm:isDerivativeOf</a:t>
            </a:r>
            <a:endParaRPr lang="fr-FR" sz="1200" dirty="0"/>
          </a:p>
        </p:txBody>
      </p:sp>
      <p:sp>
        <p:nvSpPr>
          <p:cNvPr id="47" name="Rectangle 46"/>
          <p:cNvSpPr/>
          <p:nvPr/>
        </p:nvSpPr>
        <p:spPr>
          <a:xfrm>
            <a:off x="467544" y="1186891"/>
            <a:ext cx="1918697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Program Note of 17th of </a:t>
            </a:r>
            <a:r>
              <a:rPr lang="fr-FR" sz="1200" dirty="0" err="1" smtClean="0"/>
              <a:t>Nov</a:t>
            </a:r>
            <a:r>
              <a:rPr lang="fr-FR" sz="1200" dirty="0" smtClean="0"/>
              <a:t> 2011 performance</a:t>
            </a:r>
            <a:endParaRPr lang="fr-FR" sz="1200" dirty="0"/>
          </a:p>
        </p:txBody>
      </p:sp>
      <p:cxnSp>
        <p:nvCxnSpPr>
          <p:cNvPr id="50" name="Connecteur droit avec flèche 49"/>
          <p:cNvCxnSpPr>
            <a:stCxn id="47" idx="3"/>
            <a:endCxn id="4" idx="1"/>
          </p:cNvCxnSpPr>
          <p:nvPr/>
        </p:nvCxnSpPr>
        <p:spPr>
          <a:xfrm>
            <a:off x="2386241" y="1618939"/>
            <a:ext cx="1561596" cy="12831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2972779" y="1983513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dc:subject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565071" y="3005420"/>
            <a:ext cx="1918697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Program Note of 13th of April 2012 performance</a:t>
            </a:r>
            <a:endParaRPr lang="fr-FR" sz="1200" dirty="0"/>
          </a:p>
        </p:txBody>
      </p:sp>
      <p:cxnSp>
        <p:nvCxnSpPr>
          <p:cNvPr id="56" name="Connecteur droit avec flèche 55"/>
          <p:cNvCxnSpPr>
            <a:endCxn id="5" idx="1"/>
          </p:cNvCxnSpPr>
          <p:nvPr/>
        </p:nvCxnSpPr>
        <p:spPr>
          <a:xfrm>
            <a:off x="1536553" y="3866953"/>
            <a:ext cx="438042" cy="8407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251521" y="4113275"/>
            <a:ext cx="1504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</a:t>
            </a:r>
            <a:r>
              <a:rPr lang="fr-FR" sz="1200" dirty="0" err="1" smtClean="0"/>
              <a:t>dm:isDerivativeOf</a:t>
            </a:r>
            <a:endParaRPr lang="fr-FR" sz="1200" dirty="0"/>
          </a:p>
        </p:txBody>
      </p:sp>
      <p:cxnSp>
        <p:nvCxnSpPr>
          <p:cNvPr id="59" name="Connecteur droit avec flèche 58"/>
          <p:cNvCxnSpPr>
            <a:endCxn id="4" idx="2"/>
          </p:cNvCxnSpPr>
          <p:nvPr/>
        </p:nvCxnSpPr>
        <p:spPr>
          <a:xfrm flipV="1">
            <a:off x="2476154" y="3385801"/>
            <a:ext cx="1271322" cy="516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2754906" y="3108802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dc:subject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33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86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rbailly</dc:creator>
  <cp:lastModifiedBy>rbailly</cp:lastModifiedBy>
  <cp:revision>8</cp:revision>
  <dcterms:created xsi:type="dcterms:W3CDTF">2012-10-07T20:04:11Z</dcterms:created>
  <dcterms:modified xsi:type="dcterms:W3CDTF">2012-11-14T10:42:39Z</dcterms:modified>
</cp:coreProperties>
</file>